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/>
    <p:restoredTop sz="93076"/>
  </p:normalViewPr>
  <p:slideViewPr>
    <p:cSldViewPr snapToGrid="0" snapToObjects="1">
      <p:cViewPr varScale="1">
        <p:scale>
          <a:sx n="122" d="100"/>
          <a:sy n="122" d="100"/>
        </p:scale>
        <p:origin x="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4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753F-8F41-9544-A9F3-75CA6FECE2B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0796-1ED6-044D-9787-D9D0C1FC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-Produ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0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98808" y="790014"/>
            <a:ext cx="534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Working In Video </a:t>
            </a:r>
          </a:p>
          <a:p>
            <a:pPr algn="ctr"/>
            <a:r>
              <a:rPr lang="en-US" sz="3600" b="1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24602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Packet Assignment #2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922653"/>
            <a:ext cx="8403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Research and list 8 film, television, or video production job openings.  Write a 1-3 sentence description of each.  Then write the minimum requirements to obtain the job and list the company name.</a:t>
            </a:r>
          </a:p>
        </p:txBody>
      </p:sp>
    </p:spTree>
    <p:extLst>
      <p:ext uri="{BB962C8B-B14F-4D97-AF65-F5344CB8AC3E}">
        <p14:creationId xmlns:p14="http://schemas.microsoft.com/office/powerpoint/2010/main" val="302912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Packet Assignment #3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922653"/>
            <a:ext cx="8403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Pick a figure in the film, </a:t>
            </a:r>
            <a:r>
              <a:rPr lang="en-US" sz="2800" dirty="0" err="1"/>
              <a:t>tv</a:t>
            </a:r>
            <a:r>
              <a:rPr lang="en-US" sz="2800" dirty="0"/>
              <a:t>, or video industry.  In 4-5 sentences </a:t>
            </a:r>
            <a:r>
              <a:rPr lang="en-US" sz="2800" u="sng" dirty="0"/>
              <a:t>each</a:t>
            </a:r>
            <a:r>
              <a:rPr lang="en-US" sz="2800" dirty="0"/>
              <a:t>, briefly describe each individuals “journey” in the industry.  </a:t>
            </a:r>
            <a:r>
              <a:rPr lang="en-US" sz="2800" i="1" dirty="0"/>
              <a:t>How did they start out?  What were some of their early jobs?  How did they get the jobs that they got/have? </a:t>
            </a:r>
          </a:p>
        </p:txBody>
      </p:sp>
    </p:spTree>
    <p:extLst>
      <p:ext uri="{BB962C8B-B14F-4D97-AF65-F5344CB8AC3E}">
        <p14:creationId xmlns:p14="http://schemas.microsoft.com/office/powerpoint/2010/main" val="180174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Working In Video Production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167631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/>
              <a:t>You</a:t>
            </a:r>
            <a:r>
              <a:rPr lang="en-US" sz="2800" b="1" dirty="0"/>
              <a:t> </a:t>
            </a:r>
            <a:r>
              <a:rPr lang="en-US" sz="2800" u="sng" dirty="0"/>
              <a:t>must</a:t>
            </a:r>
            <a:r>
              <a:rPr lang="en-US" sz="2800" dirty="0"/>
              <a:t> be passionate!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1995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2800" dirty="0"/>
              <a:t>Many jobs are low/no pay.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9988" y="2657399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Hours are long (12-18 hour days)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37" y="3743520"/>
            <a:ext cx="840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Sometimes you’ll work for several days or weeks in a row, then suddenly you won’t work at all.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537" y="4681153"/>
            <a:ext cx="8403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Despite the consequences, if you love telling stories, expressing yourself, creating things that a lot of people are going to see, etc. this is the industry for you.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86771" y="3198873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You will be told “no” often.</a:t>
            </a:r>
          </a:p>
        </p:txBody>
      </p:sp>
    </p:spTree>
    <p:extLst>
      <p:ext uri="{BB962C8B-B14F-4D97-AF65-F5344CB8AC3E}">
        <p14:creationId xmlns:p14="http://schemas.microsoft.com/office/powerpoint/2010/main" val="29835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Keys to Success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676319"/>
            <a:ext cx="840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You must be willing to work with others.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537" y="2664239"/>
            <a:ext cx="840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You must be willing to work jobs that you don’t like.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538" y="3586799"/>
            <a:ext cx="840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Network!  It really is all about who you know.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38" y="4509359"/>
            <a:ext cx="840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/>
              <a:buChar char="•"/>
            </a:pPr>
            <a:r>
              <a:rPr lang="en-US" sz="2800" dirty="0"/>
              <a:t>Be professional!</a:t>
            </a:r>
          </a:p>
        </p:txBody>
      </p:sp>
    </p:spTree>
    <p:extLst>
      <p:ext uri="{BB962C8B-B14F-4D97-AF65-F5344CB8AC3E}">
        <p14:creationId xmlns:p14="http://schemas.microsoft.com/office/powerpoint/2010/main" val="34230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Professionalism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676319"/>
            <a:ext cx="840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Profession</a:t>
            </a:r>
            <a:r>
              <a:rPr lang="en-US" sz="2800" dirty="0"/>
              <a:t>: The field or industry in which a person works.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537" y="2648749"/>
            <a:ext cx="8403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Professional</a:t>
            </a:r>
            <a:r>
              <a:rPr lang="en-US" sz="2800" dirty="0"/>
              <a:t>: Someone who does a job that requires special training, education, or skill; Someone who is a member of a profession.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538" y="4084327"/>
            <a:ext cx="8403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Professionalism</a:t>
            </a:r>
            <a:r>
              <a:rPr lang="en-US" sz="2800" dirty="0"/>
              <a:t>: The </a:t>
            </a:r>
            <a:r>
              <a:rPr lang="en-US" sz="2800" u="sng" dirty="0"/>
              <a:t>conduct</a:t>
            </a:r>
            <a:r>
              <a:rPr lang="en-US" sz="2800" dirty="0"/>
              <a:t> or </a:t>
            </a:r>
            <a:r>
              <a:rPr lang="en-US" sz="2800" u="sng" dirty="0"/>
              <a:t>qualities</a:t>
            </a:r>
            <a:r>
              <a:rPr lang="en-US" sz="2800" dirty="0"/>
              <a:t> that characterize or mark a profession or professional.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37" y="5052695"/>
            <a:ext cx="8403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*In other words, professionalism is the qualities, characteristics, or traits that make a professional who they are!</a:t>
            </a:r>
          </a:p>
        </p:txBody>
      </p:sp>
    </p:spTree>
    <p:extLst>
      <p:ext uri="{BB962C8B-B14F-4D97-AF65-F5344CB8AC3E}">
        <p14:creationId xmlns:p14="http://schemas.microsoft.com/office/powerpoint/2010/main" val="6575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Characteristics/Traits </a:t>
            </a:r>
          </a:p>
          <a:p>
            <a:pPr algn="ctr"/>
            <a:r>
              <a:rPr lang="en-US" sz="3600" u="sng" dirty="0"/>
              <a:t>of a Professional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984613"/>
            <a:ext cx="840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Professional...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537" y="2633259"/>
            <a:ext cx="840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-Is </a:t>
            </a:r>
            <a:r>
              <a:rPr lang="en-US" sz="2800" i="1" dirty="0"/>
              <a:t>always o</a:t>
            </a:r>
            <a:r>
              <a:rPr lang="en-US" sz="2800" dirty="0"/>
              <a:t>n time.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538" y="3418257"/>
            <a:ext cx="840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-Knows how to work well with others.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37" y="4154275"/>
            <a:ext cx="840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-Shows respect towards others.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538" y="4829895"/>
            <a:ext cx="840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-Is always willing to help or teach others.</a:t>
            </a:r>
          </a:p>
        </p:txBody>
      </p:sp>
    </p:spTree>
    <p:extLst>
      <p:ext uri="{BB962C8B-B14F-4D97-AF65-F5344CB8AC3E}">
        <p14:creationId xmlns:p14="http://schemas.microsoft.com/office/powerpoint/2010/main" val="19379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Characteristics/Traits </a:t>
            </a:r>
          </a:p>
          <a:p>
            <a:pPr algn="ctr"/>
            <a:r>
              <a:rPr lang="en-US" sz="3600" u="sng" dirty="0"/>
              <a:t>of a Professional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984613"/>
            <a:ext cx="840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Professional...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537" y="2633259"/>
            <a:ext cx="840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-Knows when to listen as well as lead.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538" y="3418257"/>
            <a:ext cx="8403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</a:t>
            </a:r>
            <a:r>
              <a:rPr lang="en-US" sz="2800" i="1" dirty="0"/>
              <a:t>Always </a:t>
            </a:r>
            <a:r>
              <a:rPr lang="en-US" sz="2800" dirty="0"/>
              <a:t>maintains a calm, </a:t>
            </a:r>
            <a:r>
              <a:rPr lang="en-US" sz="2800" u="sng" dirty="0"/>
              <a:t>mature</a:t>
            </a:r>
            <a:r>
              <a:rPr lang="en-US" sz="2800" dirty="0"/>
              <a:t> demeanor regardless of whatever situation he or she encounters!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538" y="4613035"/>
            <a:ext cx="84039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-Is </a:t>
            </a:r>
            <a:r>
              <a:rPr lang="en-US" sz="2800" i="1" dirty="0"/>
              <a:t>always </a:t>
            </a:r>
            <a:r>
              <a:rPr lang="en-US" sz="2800" dirty="0"/>
              <a:t>willing to learn and grow as an individual regardless of how long they have worked in their profession.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5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Entry-Level Jobs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29537" y="1701909"/>
            <a:ext cx="8403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-Production Assistant</a:t>
            </a:r>
          </a:p>
          <a:p>
            <a:endParaRPr lang="en-US" sz="2800" dirty="0"/>
          </a:p>
          <a:p>
            <a:r>
              <a:rPr lang="en-US" sz="2800" dirty="0"/>
              <a:t>-Office Assistant</a:t>
            </a:r>
          </a:p>
          <a:p>
            <a:endParaRPr lang="en-US" sz="2800" dirty="0"/>
          </a:p>
          <a:p>
            <a:r>
              <a:rPr lang="en-US" sz="2800" dirty="0"/>
              <a:t>-Grip</a:t>
            </a:r>
          </a:p>
          <a:p>
            <a:endParaRPr lang="en-US" sz="2800" dirty="0"/>
          </a:p>
          <a:p>
            <a:r>
              <a:rPr lang="en-US" sz="2800" dirty="0"/>
              <a:t>-Stagehand</a:t>
            </a:r>
          </a:p>
        </p:txBody>
      </p:sp>
    </p:spTree>
    <p:extLst>
      <p:ext uri="{BB962C8B-B14F-4D97-AF65-F5344CB8AC3E}">
        <p14:creationId xmlns:p14="http://schemas.microsoft.com/office/powerpoint/2010/main" val="16595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Quick Write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922653"/>
            <a:ext cx="8403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Select one of the 7 characteristics/traits that we talked about.</a:t>
            </a:r>
          </a:p>
          <a:p>
            <a:endParaRPr lang="en-US" sz="2800" dirty="0"/>
          </a:p>
          <a:p>
            <a:r>
              <a:rPr lang="en-US" sz="2800" dirty="0"/>
              <a:t>In a minimum of 4 sentences, explain what you think that trait “means”.  Why is it important for a professional to have that trait?</a:t>
            </a:r>
          </a:p>
        </p:txBody>
      </p:sp>
    </p:spTree>
    <p:extLst>
      <p:ext uri="{BB962C8B-B14F-4D97-AF65-F5344CB8AC3E}">
        <p14:creationId xmlns:p14="http://schemas.microsoft.com/office/powerpoint/2010/main" val="119615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gmenot_Movie_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976">
            <a:off x="6201875" y="257783"/>
            <a:ext cx="6220408" cy="144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7" y="629384"/>
            <a:ext cx="84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Packet Assignment #1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37" y="1922653"/>
            <a:ext cx="8403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the Internet, research and develop a list of 10 entry-level job </a:t>
            </a:r>
            <a:r>
              <a:rPr lang="en-US" sz="2800" u="sng" dirty="0"/>
              <a:t>titles</a:t>
            </a:r>
            <a:r>
              <a:rPr lang="en-US" sz="2800" dirty="0"/>
              <a:t> for film, television, or video production and write a 1-3 sentence description of each.  Pick one that interests you.  In 1-3 sentences, tell me why that job interests you.  (Just the title!  They do not have to be current openings.) </a:t>
            </a:r>
          </a:p>
        </p:txBody>
      </p:sp>
    </p:spTree>
    <p:extLst>
      <p:ext uri="{BB962C8B-B14F-4D97-AF65-F5344CB8AC3E}">
        <p14:creationId xmlns:p14="http://schemas.microsoft.com/office/powerpoint/2010/main" val="308071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526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Rowland High School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Allen</dc:creator>
  <cp:lastModifiedBy>Matthew Trueba</cp:lastModifiedBy>
  <cp:revision>38</cp:revision>
  <dcterms:created xsi:type="dcterms:W3CDTF">2015-08-21T14:55:51Z</dcterms:created>
  <dcterms:modified xsi:type="dcterms:W3CDTF">2018-08-21T21:58:00Z</dcterms:modified>
</cp:coreProperties>
</file>