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8" r:id="rId9"/>
    <p:sldId id="266" r:id="rId10"/>
    <p:sldId id="269" r:id="rId11"/>
    <p:sldId id="270" r:id="rId12"/>
    <p:sldId id="27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6"/>
    <p:restoredTop sz="89802" autoAdjust="0"/>
  </p:normalViewPr>
  <p:slideViewPr>
    <p:cSldViewPr snapToGrid="0" snapToObjects="1">
      <p:cViewPr varScale="1">
        <p:scale>
          <a:sx n="102" d="100"/>
          <a:sy n="102" d="100"/>
        </p:scale>
        <p:origin x="1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CA3931D-2FB5-7846-B4B3-F999A1574127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62E85AB-9FB4-6D4D-83A5-B7D98332E6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NAhAEQUk8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824">
            <a:off x="-521432" y="3336833"/>
            <a:ext cx="10663735" cy="14493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0450" y="1989476"/>
            <a:ext cx="473893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8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Editing</a:t>
            </a:r>
          </a:p>
        </p:txBody>
      </p:sp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480">
            <a:off x="-796125" y="-124825"/>
            <a:ext cx="6702673" cy="1449355"/>
          </a:xfrm>
          <a:prstGeom prst="rect">
            <a:avLst/>
          </a:prstGeom>
        </p:spPr>
      </p:pic>
      <p:pic>
        <p:nvPicPr>
          <p:cNvPr id="2" name="Picture 1" descr="venue-clipart-video-camera-clip-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4509007"/>
            <a:ext cx="984249" cy="190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2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BD68D7-5E9C-7745-8054-26CA0AA3A673}"/>
              </a:ext>
            </a:extLst>
          </p:cNvPr>
          <p:cNvSpPr txBox="1"/>
          <p:nvPr/>
        </p:nvSpPr>
        <p:spPr>
          <a:xfrm>
            <a:off x="624415" y="1902824"/>
            <a:ext cx="3295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Tools and Techniques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F79233-C8A6-BB4F-9277-90DE36110CAB}"/>
              </a:ext>
            </a:extLst>
          </p:cNvPr>
          <p:cNvSpPr txBox="1"/>
          <p:nvPr/>
        </p:nvSpPr>
        <p:spPr>
          <a:xfrm>
            <a:off x="624417" y="2331164"/>
            <a:ext cx="7895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Splicing</a:t>
            </a:r>
            <a:r>
              <a:rPr lang="en-US" sz="2000" dirty="0">
                <a:latin typeface="+mj-lt"/>
                <a:cs typeface="SignPainter-HouseScript"/>
              </a:rPr>
              <a:t> – Cutting/Placing two shots together.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D6A3FA-8F0F-6C44-8AC6-2352D9C561B5}"/>
              </a:ext>
            </a:extLst>
          </p:cNvPr>
          <p:cNvSpPr txBox="1"/>
          <p:nvPr/>
        </p:nvSpPr>
        <p:spPr>
          <a:xfrm>
            <a:off x="624415" y="2872694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Split</a:t>
            </a:r>
            <a:r>
              <a:rPr lang="en-US" sz="2000" dirty="0">
                <a:latin typeface="+mj-lt"/>
                <a:cs typeface="SignPainter-HouseScript"/>
              </a:rPr>
              <a:t> -  A straight cut made to separate one video clip into two.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FE5EC-EB2E-054F-80E9-755941D150DB}"/>
              </a:ext>
            </a:extLst>
          </p:cNvPr>
          <p:cNvSpPr txBox="1"/>
          <p:nvPr/>
        </p:nvSpPr>
        <p:spPr>
          <a:xfrm>
            <a:off x="624417" y="3580580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Timeline</a:t>
            </a:r>
            <a:r>
              <a:rPr lang="en-US" sz="2000" dirty="0">
                <a:latin typeface="+mj-lt"/>
                <a:cs typeface="SignPainter-HouseScript"/>
              </a:rPr>
              <a:t> - A view of the workspace that focuses on the timing of your clips.</a:t>
            </a:r>
          </a:p>
        </p:txBody>
      </p:sp>
    </p:spTree>
    <p:extLst>
      <p:ext uri="{BB962C8B-B14F-4D97-AF65-F5344CB8AC3E}">
        <p14:creationId xmlns:p14="http://schemas.microsoft.com/office/powerpoint/2010/main" val="108146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BD68D7-5E9C-7745-8054-26CA0AA3A673}"/>
              </a:ext>
            </a:extLst>
          </p:cNvPr>
          <p:cNvSpPr txBox="1"/>
          <p:nvPr/>
        </p:nvSpPr>
        <p:spPr>
          <a:xfrm>
            <a:off x="624415" y="1902824"/>
            <a:ext cx="3295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Tools and Techniques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BD59A-6840-DB42-ADDD-F4C466667038}"/>
              </a:ext>
            </a:extLst>
          </p:cNvPr>
          <p:cNvSpPr txBox="1"/>
          <p:nvPr/>
        </p:nvSpPr>
        <p:spPr>
          <a:xfrm>
            <a:off x="624415" y="2302934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Trim</a:t>
            </a:r>
            <a:r>
              <a:rPr lang="en-US" sz="2000" dirty="0">
                <a:latin typeface="+mj-lt"/>
                <a:cs typeface="SignPainter-HouseScript"/>
              </a:rPr>
              <a:t> - To shorten the length of time for which a clip plays.</a:t>
            </a:r>
          </a:p>
        </p:txBody>
      </p:sp>
    </p:spTree>
    <p:extLst>
      <p:ext uri="{BB962C8B-B14F-4D97-AF65-F5344CB8AC3E}">
        <p14:creationId xmlns:p14="http://schemas.microsoft.com/office/powerpoint/2010/main" val="24896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BD68D7-5E9C-7745-8054-26CA0AA3A673}"/>
              </a:ext>
            </a:extLst>
          </p:cNvPr>
          <p:cNvSpPr txBox="1"/>
          <p:nvPr/>
        </p:nvSpPr>
        <p:spPr>
          <a:xfrm>
            <a:off x="624415" y="1902824"/>
            <a:ext cx="3295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Other Terms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B7898-355E-2644-837A-EFFC3D8073CC}"/>
              </a:ext>
            </a:extLst>
          </p:cNvPr>
          <p:cNvSpPr txBox="1"/>
          <p:nvPr/>
        </p:nvSpPr>
        <p:spPr>
          <a:xfrm>
            <a:off x="624419" y="3050354"/>
            <a:ext cx="7895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Chroma Key</a:t>
            </a:r>
            <a:r>
              <a:rPr lang="en-US" sz="2000" dirty="0">
                <a:latin typeface="+mj-lt"/>
                <a:cs typeface="SignPainter-HouseScript"/>
              </a:rPr>
              <a:t> – Green Screen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1EA2E4-58E6-F045-965D-E7CB2E45C68E}"/>
              </a:ext>
            </a:extLst>
          </p:cNvPr>
          <p:cNvSpPr txBox="1"/>
          <p:nvPr/>
        </p:nvSpPr>
        <p:spPr>
          <a:xfrm>
            <a:off x="624415" y="3465982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Clip</a:t>
            </a:r>
            <a:r>
              <a:rPr lang="en-US" sz="2000" dirty="0">
                <a:latin typeface="+mj-lt"/>
                <a:cs typeface="SignPainter-HouseScript"/>
              </a:rPr>
              <a:t> - Single piece of video/audio, often containing an individual shot or scene.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0A5CA-39E6-A043-AAEC-738C646CB53B}"/>
              </a:ext>
            </a:extLst>
          </p:cNvPr>
          <p:cNvSpPr/>
          <p:nvPr/>
        </p:nvSpPr>
        <p:spPr>
          <a:xfrm>
            <a:off x="624415" y="4204133"/>
            <a:ext cx="7895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DVD</a:t>
            </a:r>
            <a:r>
              <a:rPr lang="en-US" sz="2000" dirty="0">
                <a:latin typeface="+mj-lt"/>
                <a:cs typeface="SignPainter-HouseScript"/>
              </a:rPr>
              <a:t> - Digital Versatile Disc</a:t>
            </a:r>
            <a:endParaRPr lang="en-US" sz="2800" dirty="0">
              <a:latin typeface="SignPainter-HouseScript"/>
              <a:cs typeface="SignPainter-HouseScrip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FB4966-3C02-1946-8190-40AE4358417D}"/>
              </a:ext>
            </a:extLst>
          </p:cNvPr>
          <p:cNvSpPr txBox="1"/>
          <p:nvPr/>
        </p:nvSpPr>
        <p:spPr>
          <a:xfrm>
            <a:off x="624415" y="2349101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Blu Ray</a:t>
            </a:r>
            <a:r>
              <a:rPr lang="en-US" sz="2000" dirty="0">
                <a:latin typeface="+mj-lt"/>
                <a:cs typeface="SignPainter-HouseScript"/>
              </a:rPr>
              <a:t> – Similar to DVD but has a higher capacity of storage.  Format is High Definition.</a:t>
            </a:r>
          </a:p>
        </p:txBody>
      </p:sp>
    </p:spTree>
    <p:extLst>
      <p:ext uri="{BB962C8B-B14F-4D97-AF65-F5344CB8AC3E}">
        <p14:creationId xmlns:p14="http://schemas.microsoft.com/office/powerpoint/2010/main" val="5128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4415" y="2349304"/>
            <a:ext cx="748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	    Refers to the number of “frames” shown on a screen per second.  The standard in film is 24 FPS.  The standard for video is 29.97 or 30 FPS.  The standard for television is 59.94 or 60 FPS.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15" y="2302934"/>
            <a:ext cx="7895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FPS</a:t>
            </a:r>
            <a:r>
              <a:rPr lang="en-US" sz="2000" dirty="0">
                <a:latin typeface="+mj-lt"/>
                <a:cs typeface="SignPainter-HouseScript"/>
              </a:rPr>
              <a:t> </a:t>
            </a:r>
            <a:r>
              <a:rPr lang="en-US" sz="2800" dirty="0">
                <a:latin typeface="SignPainter-HouseScript"/>
                <a:cs typeface="SignPainter-HouseScript"/>
              </a:rPr>
              <a:t>-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F5B893-3C80-4B4C-A5F8-7AE3CD7618B1}"/>
              </a:ext>
            </a:extLst>
          </p:cNvPr>
          <p:cNvSpPr txBox="1"/>
          <p:nvPr/>
        </p:nvSpPr>
        <p:spPr>
          <a:xfrm>
            <a:off x="624415" y="1902824"/>
            <a:ext cx="3295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Other Terms</a:t>
            </a:r>
            <a:endParaRPr lang="en-US" sz="2000" dirty="0">
              <a:latin typeface="+mj-lt"/>
              <a:cs typeface="SignPainter-HouseScript"/>
            </a:endParaRPr>
          </a:p>
        </p:txBody>
      </p:sp>
    </p:spTree>
    <p:extLst>
      <p:ext uri="{BB962C8B-B14F-4D97-AF65-F5344CB8AC3E}">
        <p14:creationId xmlns:p14="http://schemas.microsoft.com/office/powerpoint/2010/main" val="361778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06515" y="846343"/>
            <a:ext cx="2530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975" y="4728772"/>
            <a:ext cx="814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  <a:cs typeface="SignPainter-HouseScript"/>
              </a:rPr>
              <a:t>Video editing is the process of manipulating video, images, and audio to create a new work.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974" y="5564340"/>
            <a:ext cx="814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It includes adding new clips, removing unwanted clips, and making various adjustments to images and audio. </a:t>
            </a:r>
          </a:p>
        </p:txBody>
      </p:sp>
      <p:pic>
        <p:nvPicPr>
          <p:cNvPr id="13" name="Picture 12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967" y="1893927"/>
            <a:ext cx="4488364" cy="259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5256">
            <a:off x="-628930" y="-132420"/>
            <a:ext cx="6220408" cy="1449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5008" y="1315093"/>
            <a:ext cx="374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Editors are often seen as one of the most powerful people on the production team.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7749" y="3026833"/>
            <a:ext cx="6057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-Editors have the power to make bad acting look good and good acting look bad.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7749" y="4139683"/>
            <a:ext cx="691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-Editing can be used to manipulate</a:t>
            </a:r>
            <a:r>
              <a:rPr lang="is-IS" sz="2000" dirty="0">
                <a:latin typeface="+mj-lt"/>
                <a:cs typeface="SignPainter-HouseScript"/>
              </a:rPr>
              <a:t>…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5008" y="4713647"/>
            <a:ext cx="1746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-Time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45008" y="5113757"/>
            <a:ext cx="1746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-Tone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42171" y="5512866"/>
            <a:ext cx="2005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-Perspective</a:t>
            </a:r>
          </a:p>
        </p:txBody>
      </p:sp>
    </p:spTree>
    <p:extLst>
      <p:ext uri="{BB962C8B-B14F-4D97-AF65-F5344CB8AC3E}">
        <p14:creationId xmlns:p14="http://schemas.microsoft.com/office/powerpoint/2010/main" val="353180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12306" y="597835"/>
            <a:ext cx="5519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Editing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247135"/>
            <a:ext cx="10858500" cy="14493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4417" y="2180167"/>
            <a:ext cx="7895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Linear Editing-</a:t>
            </a:r>
          </a:p>
        </p:txBody>
      </p:sp>
      <p:pic>
        <p:nvPicPr>
          <p:cNvPr id="3" name="Picture 2" descr="v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384" y="2983982"/>
            <a:ext cx="4055533" cy="2077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2566" y="2204190"/>
            <a:ext cx="554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“Old School” Tape-to-tape editing.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9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87" y="737022"/>
            <a:ext cx="8653717" cy="55675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4509" y="5819762"/>
            <a:ext cx="789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Linear Editing- “Old School” Tape-to-tape editing.   </a:t>
            </a:r>
          </a:p>
        </p:txBody>
      </p:sp>
    </p:spTree>
    <p:extLst>
      <p:ext uri="{BB962C8B-B14F-4D97-AF65-F5344CB8AC3E}">
        <p14:creationId xmlns:p14="http://schemas.microsoft.com/office/powerpoint/2010/main" val="25399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12306" y="597835"/>
            <a:ext cx="5519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Editing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2841" y="2325992"/>
            <a:ext cx="4586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SignPainter-HouseScript"/>
              </a:rPr>
              <a:t>Non-Linear Editing- Digital editing.</a:t>
            </a:r>
          </a:p>
        </p:txBody>
      </p:sp>
      <p:pic>
        <p:nvPicPr>
          <p:cNvPr id="3" name="Picture 2" descr="MPA_Digital-Film-Editing-Suite2_carous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174" y="2323391"/>
            <a:ext cx="3590875" cy="19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02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976" y="5511462"/>
            <a:ext cx="10858500" cy="14493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4416" y="2334738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Cutaway</a:t>
            </a:r>
            <a:r>
              <a:rPr lang="en-US" sz="2000" dirty="0">
                <a:latin typeface="+mj-lt"/>
                <a:cs typeface="SignPainter-HouseScript"/>
              </a:rPr>
              <a:t> – A shot of something outside the frame that can be used to hide an edit.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16" y="1902824"/>
            <a:ext cx="219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Types of Cuts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A10F0F-9A6A-984E-9D34-4E3A79CFE714}"/>
              </a:ext>
            </a:extLst>
          </p:cNvPr>
          <p:cNvSpPr txBox="1"/>
          <p:nvPr/>
        </p:nvSpPr>
        <p:spPr>
          <a:xfrm>
            <a:off x="624416" y="4295232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Jump Cut</a:t>
            </a:r>
            <a:r>
              <a:rPr lang="en-US" sz="2000" dirty="0">
                <a:latin typeface="+mj-lt"/>
                <a:cs typeface="SignPainter-HouseScript"/>
              </a:rPr>
              <a:t> – A cut between two different shots that are almost completely identical.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6970D7-DE27-1E45-9CC2-5EB343B6DD4B}"/>
              </a:ext>
            </a:extLst>
          </p:cNvPr>
          <p:cNvSpPr txBox="1"/>
          <p:nvPr/>
        </p:nvSpPr>
        <p:spPr>
          <a:xfrm>
            <a:off x="624416" y="3033839"/>
            <a:ext cx="7895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Hard Cut</a:t>
            </a:r>
            <a:r>
              <a:rPr lang="en-US" sz="2000" dirty="0">
                <a:latin typeface="+mj-lt"/>
                <a:cs typeface="SignPainter-HouseScript"/>
              </a:rPr>
              <a:t> – A cut from one shot or scene to another without any transition effects.  In other words, this is the most basic/standard type of cut used in video editing.</a:t>
            </a:r>
          </a:p>
        </p:txBody>
      </p:sp>
    </p:spTree>
    <p:extLst>
      <p:ext uri="{BB962C8B-B14F-4D97-AF65-F5344CB8AC3E}">
        <p14:creationId xmlns:p14="http://schemas.microsoft.com/office/powerpoint/2010/main" val="14989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976" y="5511462"/>
            <a:ext cx="10858500" cy="14493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4416" y="1902824"/>
            <a:ext cx="219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Transitions</a:t>
            </a:r>
            <a:endParaRPr lang="en-US" sz="2000" dirty="0">
              <a:latin typeface="+mj-lt"/>
              <a:cs typeface="SignPainter-HouseScrip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27F8E-13C1-D448-8A5C-8CCDD5FFB611}"/>
              </a:ext>
            </a:extLst>
          </p:cNvPr>
          <p:cNvSpPr txBox="1"/>
          <p:nvPr/>
        </p:nvSpPr>
        <p:spPr>
          <a:xfrm>
            <a:off x="624416" y="2312907"/>
            <a:ext cx="7895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Cross-fade</a:t>
            </a:r>
            <a:r>
              <a:rPr lang="en-US" sz="2000" dirty="0">
                <a:latin typeface="+mj-lt"/>
                <a:cs typeface="SignPainter-HouseScript"/>
              </a:rPr>
              <a:t> – A video transition where the frames in one clip fade </a:t>
            </a:r>
            <a:r>
              <a:rPr lang="en-US" sz="2000" u="sng" dirty="0">
                <a:latin typeface="+mj-lt"/>
                <a:cs typeface="SignPainter-HouseScript"/>
              </a:rPr>
              <a:t>to</a:t>
            </a:r>
            <a:r>
              <a:rPr lang="en-US" sz="2000" dirty="0">
                <a:latin typeface="+mj-lt"/>
                <a:cs typeface="SignPainter-HouseScript"/>
              </a:rPr>
              <a:t> black while the frames in the next clip fade in </a:t>
            </a:r>
            <a:r>
              <a:rPr lang="en-US" sz="2000" u="sng" dirty="0">
                <a:latin typeface="+mj-lt"/>
                <a:cs typeface="SignPainter-HouseScript"/>
              </a:rPr>
              <a:t>from</a:t>
            </a:r>
            <a:r>
              <a:rPr lang="en-US" sz="2000" dirty="0">
                <a:latin typeface="+mj-lt"/>
                <a:cs typeface="SignPainter-HouseScript"/>
              </a:rPr>
              <a:t> black.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E2E23-7C79-6842-9F71-2EB3C01C1E63}"/>
              </a:ext>
            </a:extLst>
          </p:cNvPr>
          <p:cNvSpPr txBox="1"/>
          <p:nvPr/>
        </p:nvSpPr>
        <p:spPr>
          <a:xfrm>
            <a:off x="624416" y="3382336"/>
            <a:ext cx="789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Dissolve</a:t>
            </a:r>
            <a:r>
              <a:rPr lang="en-US" sz="2000" dirty="0">
                <a:latin typeface="+mj-lt"/>
                <a:cs typeface="SignPainter-HouseScript"/>
              </a:rPr>
              <a:t> – A video transition where one shot gradually fades into another shot.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9AE8B5-80E0-5642-9A25-8C95604A9B08}"/>
              </a:ext>
            </a:extLst>
          </p:cNvPr>
          <p:cNvSpPr txBox="1"/>
          <p:nvPr/>
        </p:nvSpPr>
        <p:spPr>
          <a:xfrm>
            <a:off x="624416" y="4136886"/>
            <a:ext cx="7895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Fade</a:t>
            </a:r>
            <a:r>
              <a:rPr lang="en-US" sz="2000" dirty="0">
                <a:latin typeface="+mj-lt"/>
                <a:cs typeface="SignPainter-HouseScript"/>
              </a:rPr>
              <a:t> – A transition where a video or sound clip gradually increases or decreases in brightness, usually to or from black.</a:t>
            </a:r>
          </a:p>
        </p:txBody>
      </p:sp>
    </p:spTree>
    <p:extLst>
      <p:ext uri="{BB962C8B-B14F-4D97-AF65-F5344CB8AC3E}">
        <p14:creationId xmlns:p14="http://schemas.microsoft.com/office/powerpoint/2010/main" val="42748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172">
            <a:off x="-2379529" y="-170266"/>
            <a:ext cx="7851621" cy="14493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4735" y="597835"/>
            <a:ext cx="36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Terms</a:t>
            </a:r>
          </a:p>
        </p:txBody>
      </p:sp>
      <p:pic>
        <p:nvPicPr>
          <p:cNvPr id="10" name="Picture 9" descr="bugmenot_Movie_ta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933" y="5040831"/>
            <a:ext cx="10858500" cy="14493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416" y="2302934"/>
            <a:ext cx="7895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SignPainter-HouseScript"/>
              </a:rPr>
              <a:t>Wipe</a:t>
            </a:r>
            <a:r>
              <a:rPr lang="en-US" sz="2000" dirty="0">
                <a:latin typeface="+mj-lt"/>
                <a:cs typeface="SignPainter-HouseScript"/>
              </a:rPr>
              <a:t> – Transition from one shot to another, where a moving line or pattern reveals the new shot.  Common forms include a page being turned or a window shade being drawn. (</a:t>
            </a:r>
            <a:r>
              <a:rPr lang="en-US" sz="2000" dirty="0">
                <a:latin typeface="+mj-lt"/>
                <a:cs typeface="SignPainter-HouseScript"/>
                <a:hlinkClick r:id="rId3"/>
              </a:rPr>
              <a:t>Star Wars</a:t>
            </a:r>
            <a:r>
              <a:rPr lang="en-US" sz="2000" dirty="0">
                <a:latin typeface="+mj-lt"/>
                <a:cs typeface="SignPainter-HouseScript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BD68D7-5E9C-7745-8054-26CA0AA3A673}"/>
              </a:ext>
            </a:extLst>
          </p:cNvPr>
          <p:cNvSpPr txBox="1"/>
          <p:nvPr/>
        </p:nvSpPr>
        <p:spPr>
          <a:xfrm>
            <a:off x="624416" y="1902824"/>
            <a:ext cx="219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  <a:cs typeface="SignPainter-HouseScript"/>
              </a:rPr>
              <a:t>Transitions</a:t>
            </a:r>
            <a:endParaRPr lang="en-US" sz="2000" dirty="0">
              <a:latin typeface="+mj-lt"/>
              <a:cs typeface="SignPainter-HouseScript"/>
            </a:endParaRPr>
          </a:p>
        </p:txBody>
      </p:sp>
    </p:spTree>
    <p:extLst>
      <p:ext uri="{BB962C8B-B14F-4D97-AF65-F5344CB8AC3E}">
        <p14:creationId xmlns:p14="http://schemas.microsoft.com/office/powerpoint/2010/main" val="40428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1481</TotalTime>
  <Words>461</Words>
  <Application>Microsoft Macintosh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SignPainter-HouseScript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Rowland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Allen</dc:creator>
  <cp:lastModifiedBy>Matthew Trueba</cp:lastModifiedBy>
  <cp:revision>55</cp:revision>
  <dcterms:created xsi:type="dcterms:W3CDTF">2016-01-13T16:50:39Z</dcterms:created>
  <dcterms:modified xsi:type="dcterms:W3CDTF">2020-02-25T16:45:39Z</dcterms:modified>
</cp:coreProperties>
</file>